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95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7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B5BA5-1031-4D9D-9730-FEF5F2230178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1E13-8822-4EF3-B388-6D3CBDA80F3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28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B5BA5-1031-4D9D-9730-FEF5F2230178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1E13-8822-4EF3-B388-6D3CBDA80F3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371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B5BA5-1031-4D9D-9730-FEF5F2230178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1E13-8822-4EF3-B388-6D3CBDA80F3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010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B5BA5-1031-4D9D-9730-FEF5F2230178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1E13-8822-4EF3-B388-6D3CBDA80F3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762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B5BA5-1031-4D9D-9730-FEF5F2230178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1E13-8822-4EF3-B388-6D3CBDA80F3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073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B5BA5-1031-4D9D-9730-FEF5F2230178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1E13-8822-4EF3-B388-6D3CBDA80F3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04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B5BA5-1031-4D9D-9730-FEF5F2230178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1E13-8822-4EF3-B388-6D3CBDA80F3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182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B5BA5-1031-4D9D-9730-FEF5F2230178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1E13-8822-4EF3-B388-6D3CBDA80F3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88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B5BA5-1031-4D9D-9730-FEF5F2230178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1E13-8822-4EF3-B388-6D3CBDA80F3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65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B5BA5-1031-4D9D-9730-FEF5F2230178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1E13-8822-4EF3-B388-6D3CBDA80F3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88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B5BA5-1031-4D9D-9730-FEF5F2230178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1E13-8822-4EF3-B388-6D3CBDA80F3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663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B5BA5-1031-4D9D-9730-FEF5F2230178}" type="datetimeFigureOut">
              <a:rPr lang="en-GB" smtClean="0"/>
              <a:t>24/05/2021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51E13-8822-4EF3-B388-6D3CBDA80F3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5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30" y="106544"/>
            <a:ext cx="2962662" cy="363931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811" y="130397"/>
            <a:ext cx="1792228" cy="359969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30" y="4148595"/>
            <a:ext cx="1786132" cy="119786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698" y="4524689"/>
            <a:ext cx="1792228" cy="120701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200" y="4900783"/>
            <a:ext cx="1773940" cy="120701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5">
                <a:lumMod val="20000"/>
                <a:lumOff val="8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053039" y="4148595"/>
            <a:ext cx="1786132" cy="1197866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lumMod val="20000"/>
                <a:lumOff val="8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461603" y="4524689"/>
            <a:ext cx="1792228" cy="120701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5">
                <a:lumMod val="20000"/>
                <a:lumOff val="8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958877" y="4900783"/>
            <a:ext cx="1773940" cy="120701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41203" y="140072"/>
            <a:ext cx="1804420" cy="3605791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91848" y="140072"/>
            <a:ext cx="2938278" cy="9625604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72146" y="927419"/>
            <a:ext cx="1773940" cy="1202438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76351" y="1324984"/>
            <a:ext cx="1773940" cy="1202438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82803" y="1722549"/>
            <a:ext cx="1773940" cy="120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6112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Felipe Romero</dc:creator>
  <cp:lastModifiedBy>Luis Felipe Romero</cp:lastModifiedBy>
  <cp:revision>4</cp:revision>
  <dcterms:created xsi:type="dcterms:W3CDTF">2021-05-24T09:46:51Z</dcterms:created>
  <dcterms:modified xsi:type="dcterms:W3CDTF">2021-05-24T10:13:39Z</dcterms:modified>
</cp:coreProperties>
</file>